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96" r:id="rId4"/>
    <p:sldId id="286" r:id="rId5"/>
    <p:sldId id="287" r:id="rId6"/>
    <p:sldId id="292" r:id="rId7"/>
    <p:sldId id="297" r:id="rId8"/>
    <p:sldId id="293" r:id="rId9"/>
    <p:sldId id="294" r:id="rId10"/>
    <p:sldId id="29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5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0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50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3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5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3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17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98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77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45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3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g"/><Relationship Id="rId5" Type="http://schemas.openxmlformats.org/officeDocument/2006/relationships/image" Target="../media/image35.gif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5463" y="3649362"/>
            <a:ext cx="11765280" cy="1727501"/>
          </a:xfrm>
        </p:spPr>
        <p:txBody>
          <a:bodyPr>
            <a:normAutofit fontScale="90000"/>
          </a:bodyPr>
          <a:lstStyle/>
          <a:p>
            <a:r>
              <a:rPr lang="nl-NL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De Tweede Wereldoorlog</a:t>
            </a:r>
            <a:endParaRPr lang="nl-NL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62175" y="5478463"/>
            <a:ext cx="5638800" cy="1217612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Tijd van wereldoorlogen</a:t>
            </a:r>
          </a:p>
          <a:p>
            <a:r>
              <a:rPr lang="nl-NL" sz="3200" b="1" dirty="0" smtClean="0">
                <a:solidFill>
                  <a:srgbClr val="FF0000"/>
                </a:solidFill>
              </a:rPr>
              <a:t>1900 – 1950   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29" y="5478463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234" y="389681"/>
            <a:ext cx="5822187" cy="386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32" y="1833697"/>
            <a:ext cx="9610344" cy="426459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Tweede Wereldoorlog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395729" y="1684937"/>
            <a:ext cx="721461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73 miljoen doden</a:t>
            </a:r>
            <a:endParaRPr lang="nl-NL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96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0"/>
            <a:ext cx="10047938" cy="7531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Begin van de Tweede Wereldoorlog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64260" y="1262889"/>
            <a:ext cx="688426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Hitler wilde Duitsland weer groot maken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Oostenrijk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Tsjechoslowakije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Nu: Polen!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 september 1939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Duitse inval in Polen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De Tweede Wereldoorlog is begonnen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37" y="1329239"/>
            <a:ext cx="4521818" cy="5310162"/>
          </a:xfrm>
          <a:prstGeom prst="rect">
            <a:avLst/>
          </a:prstGeom>
        </p:spPr>
      </p:pic>
      <p:sp>
        <p:nvSpPr>
          <p:cNvPr id="2" name="Ovaal 1"/>
          <p:cNvSpPr/>
          <p:nvPr/>
        </p:nvSpPr>
        <p:spPr>
          <a:xfrm>
            <a:off x="9070145" y="5265771"/>
            <a:ext cx="2359152" cy="1207008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10049490" y="3892141"/>
            <a:ext cx="1497265" cy="95066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9662629" y="1806526"/>
            <a:ext cx="1766668" cy="22860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351" y="2969826"/>
            <a:ext cx="3798332" cy="351725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36" y="2197845"/>
            <a:ext cx="3364336" cy="2451973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820" y="1935587"/>
            <a:ext cx="4521818" cy="3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26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0"/>
            <a:ext cx="10047938" cy="7531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Tweede Wereldoorlog in Nederland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64260" y="1262889"/>
            <a:ext cx="68842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Hitler wilde Duitsland weer groot maken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Mei 1940</a:t>
            </a:r>
            <a:endParaRPr lang="nl-NL" sz="28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Duitse inval in </a:t>
            </a:r>
            <a:r>
              <a:rPr lang="nl-NL" sz="2800" b="1" dirty="0" smtClean="0"/>
              <a:t>Nederland</a:t>
            </a:r>
            <a:endParaRPr lang="nl-NL" sz="28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Bombardement op Rotterdam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Nederland geeft zich over </a:t>
            </a:r>
            <a:r>
              <a:rPr lang="nl-NL" sz="2800" b="1" dirty="0" smtClean="0">
                <a:solidFill>
                  <a:srgbClr val="FF0000"/>
                </a:solidFill>
              </a:rPr>
              <a:t>= capitulatie</a:t>
            </a:r>
            <a:endParaRPr lang="nl-NL" sz="2800" b="1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37" y="2145447"/>
            <a:ext cx="4521818" cy="367774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07" y="906271"/>
            <a:ext cx="4345948" cy="2811285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41" y="3806226"/>
            <a:ext cx="4403333" cy="298876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92" y="3806226"/>
            <a:ext cx="4156289" cy="29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35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VS doen ook mee </a:t>
            </a:r>
            <a:endParaRPr lang="nl-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728495" y="1306323"/>
            <a:ext cx="92750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Japan is een bondgenoot van Duitsland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Japan wil een groot rijk in Azië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1941: aanval op Pearl </a:t>
            </a:r>
            <a:r>
              <a:rPr lang="nl-NL" sz="2800" b="1" dirty="0" err="1" smtClean="0"/>
              <a:t>Harbor</a:t>
            </a:r>
            <a:endParaRPr lang="nl-NL" sz="28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VS doen ook mee aan de oorlog</a:t>
            </a:r>
            <a:endParaRPr lang="nl-NL" sz="2800" b="1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153161"/>
            <a:ext cx="4331970" cy="330126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352" y="3587406"/>
            <a:ext cx="4200906" cy="305891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08" y="3874008"/>
            <a:ext cx="4826564" cy="281549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18" y="645772"/>
            <a:ext cx="4072573" cy="573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2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2" y="3422085"/>
            <a:ext cx="5276436" cy="3293517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87812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Hitler wil nog meer gebied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1942: aanval op Rusland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Slag om Stalingrad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1942-1943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Duitse nederlaag</a:t>
            </a:r>
          </a:p>
          <a:p>
            <a:pPr lvl="1">
              <a:lnSpc>
                <a:spcPct val="150000"/>
              </a:lnSpc>
            </a:pPr>
            <a:endParaRPr lang="nl-NL" sz="2800" b="1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nl-NL" sz="2800" b="1" dirty="0" smtClean="0">
                <a:sym typeface="Wingdings" panose="05000000000000000000" pitchFamily="2" charset="2"/>
              </a:rPr>
              <a:t> Eerste Duitse nederlaag</a:t>
            </a:r>
          </a:p>
          <a:p>
            <a:pPr lvl="1">
              <a:lnSpc>
                <a:spcPct val="150000"/>
              </a:lnSpc>
            </a:pPr>
            <a:r>
              <a:rPr lang="nl-NL" sz="2800" b="1" dirty="0" smtClean="0">
                <a:sym typeface="Wingdings" panose="05000000000000000000" pitchFamily="2" charset="2"/>
              </a:rPr>
              <a:t> Begin van het einde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Aanval op Rusland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21" y="677423"/>
            <a:ext cx="4662974" cy="3373369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71" y="83515"/>
            <a:ext cx="5003244" cy="3217470"/>
          </a:xfrm>
          <a:prstGeom prst="rect">
            <a:avLst/>
          </a:prstGeom>
        </p:spPr>
      </p:pic>
      <p:sp>
        <p:nvSpPr>
          <p:cNvPr id="2" name="Pijl-rechts 1"/>
          <p:cNvSpPr/>
          <p:nvPr/>
        </p:nvSpPr>
        <p:spPr>
          <a:xfrm>
            <a:off x="9942368" y="1325880"/>
            <a:ext cx="1371600" cy="621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371" y="3422085"/>
            <a:ext cx="5012824" cy="332935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37" y="31767"/>
            <a:ext cx="4515560" cy="329351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467" y="3457423"/>
            <a:ext cx="5012824" cy="32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  <p:bldP spid="2" grpId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02" y="3422085"/>
            <a:ext cx="4749362" cy="332935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37" y="408524"/>
            <a:ext cx="4515560" cy="2540002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24" y="3422085"/>
            <a:ext cx="5259671" cy="3293517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75559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Aanval van de Geallieerden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6 juni 1944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In Noord-Frankrijk (Normandië)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err="1" smtClean="0">
                <a:sym typeface="Wingdings" panose="05000000000000000000" pitchFamily="2" charset="2"/>
              </a:rPr>
              <a:t>Decision</a:t>
            </a:r>
            <a:r>
              <a:rPr lang="nl-NL" sz="2800" b="1" i="1" dirty="0" smtClean="0">
                <a:sym typeface="Wingdings" panose="05000000000000000000" pitchFamily="2" charset="2"/>
              </a:rPr>
              <a:t> Day (“dag van de beslissing”) </a:t>
            </a:r>
          </a:p>
          <a:p>
            <a:pPr lvl="1">
              <a:lnSpc>
                <a:spcPct val="150000"/>
              </a:lnSpc>
            </a:pPr>
            <a:endParaRPr lang="nl-NL" sz="2800" b="1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nl-NL" sz="2800" b="1" dirty="0" smtClean="0">
                <a:sym typeface="Wingdings" panose="05000000000000000000" pitchFamily="2" charset="2"/>
              </a:rPr>
              <a:t> Binnen een jaar wordt West-Europa bevrijd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D-Day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013" y="83515"/>
            <a:ext cx="4289960" cy="32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8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70" y="3117238"/>
            <a:ext cx="5226364" cy="365845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49" y="334332"/>
            <a:ext cx="4654088" cy="383872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148" y="4535425"/>
            <a:ext cx="6360616" cy="1877896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94" y="2825986"/>
            <a:ext cx="3103639" cy="385452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5" y="3964613"/>
            <a:ext cx="4690627" cy="2643807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83149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Geallieerden en Russen trekken op naar Berlijn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Onderweg bevrijden ze ook Nederland</a:t>
            </a:r>
            <a:endParaRPr lang="nl-NL" sz="2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5 mei 1945: Nederland bevrijd</a:t>
            </a:r>
            <a:endParaRPr lang="nl-NL" sz="2800" b="1" dirty="0">
              <a:sym typeface="Wingdings" panose="05000000000000000000" pitchFamily="2" charset="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Feestdag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4 mei = Dodenherdenking</a:t>
            </a:r>
            <a:endParaRPr lang="nl-NL" sz="2800" b="1" dirty="0" smtClean="0">
              <a:sym typeface="Wingdings" panose="05000000000000000000" pitchFamily="2" charset="2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Nederland bevrijd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25" y="64479"/>
            <a:ext cx="4465258" cy="29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1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624" y="3468150"/>
            <a:ext cx="5734742" cy="318995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88" y="3491779"/>
            <a:ext cx="5259671" cy="316632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369" y="3468150"/>
            <a:ext cx="5245096" cy="324745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470" y="2807208"/>
            <a:ext cx="5226364" cy="369329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6" y="3422085"/>
            <a:ext cx="4690627" cy="3293517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831492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Geallieerden en Russen trekken op naar Berlijn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Enorme bombardementen op Duitsland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Hitler trekt zich terug in een bunker in Berlijn</a:t>
            </a:r>
            <a:endParaRPr lang="nl-NL" sz="2800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Laatste hevige gevechten in Berlijn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Hitler pleegt zelfmoord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Duitsland geeft zich over  </a:t>
            </a:r>
            <a:r>
              <a:rPr lang="nl-NL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capitulatie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800" b="1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nl-NL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 einde Tweede Wereldoorlog in Europa (mei 1945)</a:t>
            </a:r>
            <a:r>
              <a:rPr lang="nl-NL" sz="2800" b="1" dirty="0" smtClean="0">
                <a:sym typeface="Wingdings" panose="05000000000000000000" pitchFamily="2" charset="2"/>
              </a:rPr>
              <a:t> </a:t>
            </a:r>
            <a:endParaRPr lang="nl-NL" sz="2800" b="1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Duitse 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capitulatie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98" y="691038"/>
            <a:ext cx="3474467" cy="509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5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28" y="1287558"/>
            <a:ext cx="3474467" cy="5092267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743" y="1556200"/>
            <a:ext cx="3234036" cy="4554981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41" y="3422085"/>
            <a:ext cx="4660637" cy="3293517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97559" y="748539"/>
            <a:ext cx="75559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Duitsland is verslagen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Japan vecht door in Azië</a:t>
            </a:r>
            <a:endParaRPr lang="nl-NL" sz="2800" b="1" dirty="0">
              <a:sym typeface="Wingdings" panose="05000000000000000000" pitchFamily="2" charset="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Atoombommen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Hiroshima en Nagasaki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ym typeface="Wingdings" panose="05000000000000000000" pitchFamily="2" charset="2"/>
              </a:rPr>
              <a:t>Japan capituleert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800" b="1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nl-NL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= einde Tweede Wereldoorlog </a:t>
            </a:r>
            <a:r>
              <a:rPr lang="nl-NL" sz="2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(augustus </a:t>
            </a:r>
            <a:r>
              <a:rPr lang="nl-NL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1945)</a:t>
            </a:r>
            <a:r>
              <a:rPr lang="nl-NL" sz="2800" b="1" dirty="0">
                <a:sym typeface="Wingdings" panose="05000000000000000000" pitchFamily="2" charset="2"/>
              </a:rPr>
              <a:t> </a:t>
            </a:r>
            <a:endParaRPr lang="nl-NL" sz="2800" b="1" dirty="0"/>
          </a:p>
          <a:p>
            <a:pPr>
              <a:lnSpc>
                <a:spcPct val="150000"/>
              </a:lnSpc>
            </a:pPr>
            <a:endParaRPr lang="nl-NL" sz="2800" b="1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390" y="15316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Einde Tweede Wereldoorlog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46" y="1051560"/>
            <a:ext cx="4124232" cy="5498977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40" y="3458805"/>
            <a:ext cx="4660637" cy="32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4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1796</TotalTime>
  <Words>250</Words>
  <Application>Microsoft Office PowerPoint</Application>
  <PresentationFormat>Breedbeeld</PresentationFormat>
  <Paragraphs>63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6" baseType="lpstr">
      <vt:lpstr>Arial</vt:lpstr>
      <vt:lpstr>Broadway</vt:lpstr>
      <vt:lpstr>Calibri</vt:lpstr>
      <vt:lpstr>Calibri Light</vt:lpstr>
      <vt:lpstr>Wingdings</vt:lpstr>
      <vt:lpstr>Kantoorthema</vt:lpstr>
      <vt:lpstr>De Tweede Wereldoorlog</vt:lpstr>
      <vt:lpstr>Begin van de Tweede Wereldoorlog</vt:lpstr>
      <vt:lpstr>Tweede Wereldoorlog in Nederland</vt:lpstr>
      <vt:lpstr>VS doen ook mee </vt:lpstr>
      <vt:lpstr>Aanval op Rusland</vt:lpstr>
      <vt:lpstr>D-Day</vt:lpstr>
      <vt:lpstr>Nederland bevrijd</vt:lpstr>
      <vt:lpstr>Duitse capitulatie</vt:lpstr>
      <vt:lpstr>Einde Tweede Wereldoorlog</vt:lpstr>
      <vt:lpstr>Tweede Wereldoorlog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Wereldoorlog oorzaken en aanleiding</dc:title>
  <dc:creator>SPVOZN</dc:creator>
  <cp:lastModifiedBy>Claudio Ruffin (rfc)</cp:lastModifiedBy>
  <cp:revision>139</cp:revision>
  <dcterms:created xsi:type="dcterms:W3CDTF">2015-11-11T10:17:59Z</dcterms:created>
  <dcterms:modified xsi:type="dcterms:W3CDTF">2016-06-26T21:56:43Z</dcterms:modified>
</cp:coreProperties>
</file>